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1"/>
  </p:notesMasterIdLst>
  <p:sldIdLst>
    <p:sldId id="256" r:id="rId3"/>
    <p:sldId id="257" r:id="rId4"/>
    <p:sldId id="263" r:id="rId5"/>
    <p:sldId id="258" r:id="rId6"/>
    <p:sldId id="259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ExtraBold" panose="00000900000000000000" pitchFamily="2" charset="0"/>
      <p:bold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EB Garamond SemiBold" panose="00000700000000000000" pitchFamily="2" charset="0"/>
      <p:regular r:id="rId26"/>
      <p:bold r:id="rId27"/>
      <p:italic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kf+797k21yl9NvNJa7HoRry/5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45CD8B-8379-4346-B697-FF005FB4B97D}">
  <a:tblStyle styleId="{8645CD8B-8379-4346-B697-FF005FB4B97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75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21" Type="http://schemas.openxmlformats.org/officeDocument/2006/relationships/font" Target="fonts/font10.fntdata"/><Relationship Id="rId34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33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3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2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117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- 5</a:t>
            </a:r>
            <a:endParaRPr/>
          </a:p>
        </p:txBody>
      </p:sp>
      <p:pic>
        <p:nvPicPr>
          <p:cNvPr id="3657" name="Google Shape;3657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C3C522-7EE0-416F-B5CD-4A253FB13575}"/>
              </a:ext>
            </a:extLst>
          </p:cNvPr>
          <p:cNvSpPr txBox="1"/>
          <p:nvPr/>
        </p:nvSpPr>
        <p:spPr>
          <a:xfrm>
            <a:off x="261255" y="2571750"/>
            <a:ext cx="336321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Internet Banking Application and Website.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5" name="Google Shape;3665;p210"/>
          <p:cNvGraphicFramePr/>
          <p:nvPr>
            <p:extLst>
              <p:ext uri="{D42A27DB-BD31-4B8C-83A1-F6EECF244321}">
                <p14:modId xmlns:p14="http://schemas.microsoft.com/office/powerpoint/2010/main" val="2915360028"/>
              </p:ext>
            </p:extLst>
          </p:nvPr>
        </p:nvGraphicFramePr>
        <p:xfrm>
          <a:off x="144700" y="234552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{8645CD8B-8379-4346-B697-FF005FB4B97D}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2115a616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Tharun Kumar G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2115a620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Vasanth 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2115a631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Yogeshwaran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T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2115a632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Yuvaprakash R 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A210F-6E48-486D-9720-23B8F48B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11" y="810810"/>
            <a:ext cx="3612280" cy="344091"/>
          </a:xfrm>
        </p:spPr>
        <p:txBody>
          <a:bodyPr>
            <a:normAutofit fontScale="90000"/>
          </a:bodyPr>
          <a:lstStyle/>
          <a:p>
            <a:r>
              <a:rPr lang="en-IN" dirty="0"/>
              <a:t>Internet banking application and website.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1858D-800E-4E88-AA49-B73FD8DFD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N" dirty="0"/>
              <a:t>An internet banking application and website is slightly different from an money transfer project framework . However, it also works on the same grounds as the latter and may require full-stack development. We can practice and improve our front and back-end development skills when making internet banking applications and websites</a:t>
            </a:r>
          </a:p>
        </p:txBody>
      </p:sp>
    </p:spTree>
    <p:extLst>
      <p:ext uri="{BB962C8B-B14F-4D97-AF65-F5344CB8AC3E}">
        <p14:creationId xmlns:p14="http://schemas.microsoft.com/office/powerpoint/2010/main" val="1673861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anywhere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 backend on aws with all environment setup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Make sure to whitelist api ports and host with the database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Migrate database to mongodb atlas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Build react app to be hosted on the server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hosted backed url to the frontend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Test entire frontend and backend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 how to host a web api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How to deploy production ready react applications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Setting up environment for production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89450" y="284263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50" y="256382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1" name="Google Shape;3681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159026" y="-4618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2" name="Google Shape;3682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1B84AC-8734-438D-A756-9E5AA065A106}"/>
              </a:ext>
            </a:extLst>
          </p:cNvPr>
          <p:cNvSpPr txBox="1"/>
          <p:nvPr/>
        </p:nvSpPr>
        <p:spPr>
          <a:xfrm>
            <a:off x="546804" y="728870"/>
            <a:ext cx="64304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Define requirements and choose a hosting provider.</a:t>
            </a:r>
          </a:p>
          <a:p>
            <a:r>
              <a:rPr lang="en-US" dirty="0"/>
              <a:t>2. Set up a secure infrastructure.</a:t>
            </a:r>
          </a:p>
          <a:p>
            <a:r>
              <a:rPr lang="en-US" dirty="0"/>
              <a:t>3. Install and configure necessary software.</a:t>
            </a:r>
          </a:p>
          <a:p>
            <a:r>
              <a:rPr lang="en-US" dirty="0"/>
              <a:t>4. Develop and deploy the application and website.</a:t>
            </a:r>
          </a:p>
          <a:p>
            <a:r>
              <a:rPr lang="en-US" dirty="0"/>
              <a:t>5. Implement security measures.</a:t>
            </a:r>
          </a:p>
          <a:p>
            <a:r>
              <a:rPr lang="en-US" dirty="0"/>
              <a:t>6. Monitor and maintain the hosting environment.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A64F1-4E42-4C8B-9170-8F9A8B864ED9}"/>
              </a:ext>
            </a:extLst>
          </p:cNvPr>
          <p:cNvSpPr txBox="1"/>
          <p:nvPr/>
        </p:nvSpPr>
        <p:spPr>
          <a:xfrm>
            <a:off x="546804" y="3864919"/>
            <a:ext cx="66658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Hosting an internet banking application and website involves defining requirements, choosing a hosting provider, setting up a secure infrastructure, installing necessary software, developing and deploying the application and website, implementing security measures, and monitoring and maintaining the hosting environment.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AWS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all dependencies required for deployment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Migrate entire database to mongodb atlas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1195852" y="425855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node server on development using pm2 service manager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build your react application for production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forwared required ports on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all environment varialble withs appropriate values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Host your react application on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4089330" y="2004698"/>
            <a:ext cx="2722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FFFF00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https://github.com/Tharun2799/Internet-Banking-and-web-application</a:t>
            </a:r>
            <a:endParaRPr b="0" i="0" dirty="0">
              <a:solidFill>
                <a:srgbClr val="FFFF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362</Words>
  <Application>Microsoft Office PowerPoint</Application>
  <PresentationFormat>On-screen Show (16:9)</PresentationFormat>
  <Paragraphs>57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Public Sans</vt:lpstr>
      <vt:lpstr>arial</vt:lpstr>
      <vt:lpstr>EB Garamond ExtraBold</vt:lpstr>
      <vt:lpstr>EB Garamond Medium</vt:lpstr>
      <vt:lpstr>arial</vt:lpstr>
      <vt:lpstr>Noto Sans Symbols</vt:lpstr>
      <vt:lpstr>EB Garamond</vt:lpstr>
      <vt:lpstr>Calibri</vt:lpstr>
      <vt:lpstr>EB Garamond SemiBold</vt:lpstr>
      <vt:lpstr>Simple Light</vt:lpstr>
      <vt:lpstr>Simple Light</vt:lpstr>
      <vt:lpstr>PowerPoint Presentation</vt:lpstr>
      <vt:lpstr>Your Project Name</vt:lpstr>
      <vt:lpstr>Internet banking application and website.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Tharun Kumar G</cp:lastModifiedBy>
  <cp:revision>3</cp:revision>
  <dcterms:created xsi:type="dcterms:W3CDTF">2020-08-13T11:21:46Z</dcterms:created>
  <dcterms:modified xsi:type="dcterms:W3CDTF">2023-05-13T05:03:46Z</dcterms:modified>
</cp:coreProperties>
</file>